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5441" autoAdjust="0"/>
  </p:normalViewPr>
  <p:slideViewPr>
    <p:cSldViewPr snapToGrid="0">
      <p:cViewPr varScale="1">
        <p:scale>
          <a:sx n="87" d="100"/>
          <a:sy n="87" d="100"/>
        </p:scale>
        <p:origin x="1032" y="2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78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0F38E-B07E-45C5-BBB2-874F7BBAF5F4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C8F52-6904-45F2-A0C4-7062721A9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840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1C8F52-6904-45F2-A0C4-7062721A9DF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349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39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56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498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78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799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6835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280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937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04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23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252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82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22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68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44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64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686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71B200E-B033-4E04-AE03-5BC42D80EE72}" type="datetimeFigureOut">
              <a:rPr lang="ru-RU" smtClean="0"/>
              <a:t>02.06.24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CCFB719-3B7D-475B-88F4-3838A916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9298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2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2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0971" y="297455"/>
            <a:ext cx="5345935" cy="2759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сентября 2024 г.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муниципальном бюджетном общеобразовательном учреждении «Красноармейский учебно-воспитательный комплекс» муниципального образования  Красноперекопский район Республики Крым в рамках регионального проекта «Успех каждого ребёнка» национального проекта «Образование» будут организованы новые места дополнительного образования детей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0293" y="4000235"/>
            <a:ext cx="2710149" cy="266362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8385" y="3815036"/>
            <a:ext cx="4996149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Региональный проект «Успех каждого ребёнка» направлен на развитие дополнительного образования, сопровождение и поддержку детей, на помощь в самоопределении и ранней профессиональной ориентации.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906" y="-264814"/>
            <a:ext cx="3690346" cy="307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90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3557" y="143219"/>
            <a:ext cx="5871990" cy="4477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нашей школе этот проект будет реализован в туристско-краеведческом направлении «Школьный музей», которое разделено на 2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группы по 15 обучающихся в каждой (10 -17 лет).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сроки освоения программы – срок реализации 1 год. Обучение по данной программе строится из расчета учебной нагрузки: 4 часа в неделю (2 занятия по 2 часа) — 144 часа в год.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Туристско-краеведческая деятельность во всех её формах способствует всестороннему развитию личности ребёнка, направлена на совершенствование его интеллектуального, духовного и физического развития, способствует изучению Родины, приобретению навыков самостоятельной деятельности. </a:t>
            </a:r>
          </a:p>
          <a:p>
            <a:pPr indent="540385" algn="just">
              <a:lnSpc>
                <a:spcPct val="107000"/>
              </a:lnSpc>
            </a:pP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438" y="3778786"/>
            <a:ext cx="2711281" cy="266473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73724" y="4472848"/>
            <a:ext cx="489148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настоящей программы является организация деятельности, направленной на  осуществление воспитания, обучения, развития и социализации школьников средствами музея.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906" y="-264814"/>
            <a:ext cx="3690346" cy="307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1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833" y="3822851"/>
            <a:ext cx="2722491" cy="267575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8304" y="297457"/>
            <a:ext cx="600419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Направленность программы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краеведческая.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Актуальность программы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программы определяется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направленностью на формирование единства интересов личности, общества и государства в деле воспитания гражданина России. Знания о родном крае расширяют эрудицию учащихся, помогают сформировать активную жизненную позицию.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Именно краеведческий подход позволяет учащимся наилучшим образом узнать родной край, свою «малую родину» как неотъемлемую составляющую часть Российского государства, получить представление о природных, культурных и литературных богатствах родного края, формирует любовь к Крымскому полуострову.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4149" y="4039187"/>
            <a:ext cx="51724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Актуальность программы также заключается в том, чтобы в процессе творческой практики ребенок мог открывать в себе самом общечеловеческую способность эстетического отношения к миру, что наиболее важно в современном обществе, развитию у обучающихся желания и умения приобретать знания по истории родного края, по музейному делу.</a:t>
            </a:r>
            <a:endParaRPr lang="ru-RU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906" y="-264814"/>
            <a:ext cx="3690346" cy="307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82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4108" y="3514380"/>
            <a:ext cx="2778537" cy="273083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94911" y="231354"/>
            <a:ext cx="565165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Новизна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образовательной программы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состоит в том, что она носит  комплексный характер. Работая по ней, изучая музейное дело, предоставляется возможность сообщить обучающимся необходимые знания в области исторического краеведения, литературы, искусствоведения, археологии и этнографии, архитектуры, музееведения в целом и многое другое.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4911" y="2525071"/>
            <a:ext cx="4880472" cy="3148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Выполнение программы позволяет не только глубже изучить историю края, в котором живут ребята, но и раскрыть, развить познавательные способности обучающихся, реализовать их личностный потенциал, помочь школьникам в приобретении навыков и умений, необходимых для получения дальнейшего образования (работа с литературой, источниками, документами, выполнение различные видов творческих работ, публичные выступления, ведение дискуссии и т. д.).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906" y="-264814"/>
            <a:ext cx="3690346" cy="307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31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5702" y="3238958"/>
            <a:ext cx="2744909" cy="269778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8303" y="297456"/>
            <a:ext cx="63457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обеспечение.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витрина демонстрационная напольная, большая;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витрина демонстрационная напольная, малая;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витрина демонстрационная настенная;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демонстрационная система универсальная;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демонстрационная система напольная;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информационный стенд;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мультимедийный проектор;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экран с креплением;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акустическая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система.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906" y="-264814"/>
            <a:ext cx="3690346" cy="307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47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33</TotalTime>
  <Words>412</Words>
  <Application>Microsoft Office PowerPoint</Application>
  <PresentationFormat>Экран (4:3)</PresentationFormat>
  <Paragraphs>23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Света</dc:creator>
  <cp:lastModifiedBy>Света</cp:lastModifiedBy>
  <cp:revision>4</cp:revision>
  <dcterms:created xsi:type="dcterms:W3CDTF">2024-06-02T18:29:07Z</dcterms:created>
  <dcterms:modified xsi:type="dcterms:W3CDTF">2024-06-02T19:02:59Z</dcterms:modified>
</cp:coreProperties>
</file>