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2" r:id="rId18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7" d="100"/>
          <a:sy n="117" d="100"/>
        </p:scale>
        <p:origin x="294" y="102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294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CBDACDC-6E63-4272-B3AC-CCF5CA6029F9}" type="datetime1">
              <a:rPr lang="ru-RU" smtClean="0"/>
              <a:t>07.12.2017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379994-B797-4915-BB7A-12D6CEBDCA03}" type="datetime1">
              <a:rPr lang="ru-RU" smtClean="0"/>
              <a:t>07.12.2017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5023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896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1770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362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752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123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157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325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517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1389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963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2183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9653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938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699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959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371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>
              <a:defRPr sz="7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C10C6A-66F6-4656-BD5A-C787A1F83051}" type="datetime1">
              <a:rPr lang="ru-RU" smtClean="0"/>
              <a:t>07.12.2017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8CAEA8-596E-4ADA-B5C6-8A4218D28579}" type="datetime1">
              <a:rPr lang="ru-RU" smtClean="0"/>
              <a:t>07.12.2017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 dirty="0" smtClean="0"/>
              <a:t>Стиль образца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9CDD9C-ADF0-4A8E-89D7-BECA34527CD0}" type="datetime1">
              <a:rPr lang="ru-RU" smtClean="0"/>
              <a:t>07.12.2017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B38E33-CD8D-468C-AC4D-8EE3547B20B6}" type="datetime1">
              <a:rPr lang="ru-RU" smtClean="0"/>
              <a:t>07.12.2017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 rtl="0">
              <a:defRPr sz="6600" b="0" i="0" cap="none" baseline="0"/>
            </a:lvl1pPr>
          </a:lstStyle>
          <a:p>
            <a:pPr rtl="0"/>
            <a:r>
              <a:rPr lang="ru-RU" dirty="0" smtClean="0"/>
              <a:t>Стиль образца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9BE440-AB8F-40F9-B469-1A59D2545CD3}" type="datetime1">
              <a:rPr lang="ru-RU" smtClean="0"/>
              <a:t>07.12.2017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3F9309-2CCA-4BCE-9CC0-3EE77B52DCAB}" type="datetime1">
              <a:rPr lang="ru-RU" smtClean="0"/>
              <a:t>07.12.2017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18821A-9448-46F0-B6E1-E60F48BE7F0B}" type="datetime1">
              <a:rPr lang="ru-RU" smtClean="0"/>
              <a:t>07.12.2017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dirty="0" smtClean="0"/>
              <a:t>Стиль образца заголовка</a:t>
            </a:r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544A87-C71B-4A39-B170-2D8A98D13A99}" type="datetime1">
              <a:rPr lang="ru-RU" smtClean="0"/>
              <a:t>07.12.2017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47BFD6-90C6-43D7-BD59-197B56E94537}" type="datetime1">
              <a:rPr lang="ru-RU" smtClean="0"/>
              <a:t>07.12.2017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Замещающий текст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Объект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8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861E71-FD8E-41DA-B28B-6587873E4DD2}" type="datetime1">
              <a:rPr lang="ru-RU" smtClean="0"/>
              <a:t>07.12.2017</a:t>
            </a:fld>
            <a:endParaRPr lang="ru-RU" dirty="0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Замещающий текст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Рисунок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pic>
        <p:nvPicPr>
          <p:cNvPr id="9" name="Рисунок 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Стиль образца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</a:p>
          <a:p>
            <a:pPr lvl="5" rtl="0"/>
            <a:r>
              <a:rPr lang="ru-RU" dirty="0" smtClean="0"/>
              <a:t>Шестой уровень</a:t>
            </a:r>
          </a:p>
          <a:p>
            <a:pPr lvl="6" rtl="0"/>
            <a:r>
              <a:rPr lang="ru-RU" dirty="0" smtClean="0"/>
              <a:t>Седьмой уровень</a:t>
            </a:r>
          </a:p>
          <a:p>
            <a:pPr lvl="7" rtl="0"/>
            <a:r>
              <a:rPr lang="ru-RU" dirty="0" smtClean="0"/>
              <a:t>Восьмой уровень</a:t>
            </a:r>
          </a:p>
          <a:p>
            <a:pPr lvl="8" rtl="0"/>
            <a:r>
              <a:rPr lang="ru-RU" dirty="0" smtClean="0"/>
              <a:t>Девятый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EFE7F42-9E58-4B67-8DDA-E2C75A491C90}" type="datetime1">
              <a:rPr lang="ru-RU" smtClean="0"/>
              <a:t>07.12.2017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468" y="404664"/>
            <a:ext cx="5184576" cy="7321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r>
              <a:rPr lang="ru-RU" b="1" dirty="0"/>
              <a:t>СОЛЯНЫЕ ОЗЁРА ПРИСИВАШЬЯ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701113"/>
              </p:ext>
            </p:extLst>
          </p:nvPr>
        </p:nvGraphicFramePr>
        <p:xfrm>
          <a:off x="6814492" y="3750394"/>
          <a:ext cx="5184576" cy="2635123"/>
        </p:xfrm>
        <a:graphic>
          <a:graphicData uri="http://schemas.openxmlformats.org/drawingml/2006/table">
            <a:tbl>
              <a:tblPr/>
              <a:tblGrid>
                <a:gridCol w="5184576">
                  <a:extLst>
                    <a:ext uri="{9D8B030D-6E8A-4147-A177-3AD203B41FA5}">
                      <a16:colId xmlns:a16="http://schemas.microsoft.com/office/drawing/2014/main" val="6052671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Работу выполнила: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Амелькова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Виктория Николаевна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ученица 7 класса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бюджетного общеобразовательного учреждения 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Красноармейский учебно-воспитательный комплекс» муниципального образования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Красноперекопский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Республики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Крым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Научный руководитель: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Дрокачук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Светлана Николаевна,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463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00" y="116632"/>
            <a:ext cx="6046308" cy="4536503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2" y="4953000"/>
            <a:ext cx="10116615" cy="135632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Озеро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Кирлеутское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Карлеутское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вытянуто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северо-запада на юго-восток на 13 км. Ширина озера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Кирлеутское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1,5-3 км. Общая площадь – около 21 кв. км. Оно являлось самым низким из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Перекопской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группы соляных озер – уровень его на 4,28 м ниже уровня моря. Береговая линия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Кирлеутского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озера мало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изрезана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1" y="116633"/>
            <a:ext cx="244557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700808"/>
            <a:ext cx="9144000" cy="3505200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Озеро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Киятское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Тарханское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располагается в 7 км на восток от города Красноперекопск. Озеро овальной формы, вытянуто с севера на юг на 6 км.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Сегодня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воды в озере очень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понизился.</a:t>
            </a:r>
            <a:endParaRPr lang="ru-RU" sz="2000" dirty="0"/>
          </a:p>
        </p:txBody>
      </p:sp>
      <p:pic>
        <p:nvPicPr>
          <p:cNvPr id="4" name="Рисунок 3" descr="C:\Users\Светлана\Desktop\МАН\-l6J3E6Jyu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96" y="188640"/>
            <a:ext cx="51816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223731"/>
            <a:ext cx="3217939" cy="372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452" y="332656"/>
            <a:ext cx="5157663" cy="38651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9796" y="4648156"/>
            <a:ext cx="11305255" cy="2021203"/>
          </a:xfrm>
        </p:spPr>
        <p:txBody>
          <a:bodyPr>
            <a:normAutofit fontScale="85000" lnSpcReduction="10000"/>
          </a:bodyPr>
          <a:lstStyle/>
          <a:p>
            <a:pPr indent="407035" algn="just">
              <a:lnSpc>
                <a:spcPct val="150000"/>
              </a:lnSpc>
              <a:spcAft>
                <a:spcPts val="0"/>
              </a:spcAft>
            </a:pP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Озеро Красное (Ас)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географических картах озеро своим очертанием напоминает изображение </a:t>
            </a:r>
            <a:r>
              <a:rPr lang="ru-RU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Апеннинского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полуострова. Поэтому его легко обнаружить на любой карте Крыма. Располагается озеро Красное вблизи города Красноперекопск, на его восточной стороне. Город и озеро разделяет трасса Северо-Крымского канала.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07035" algn="just">
              <a:lnSpc>
                <a:spcPct val="150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Озеро Красное – одно из крупных в </a:t>
            </a:r>
            <a:r>
              <a:rPr lang="ru-RU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Перекопской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группе соляных озёр. Оно растянулось с севера на юг на 12 км, ширина его – около 2,5 км. Площадь 23, 5 кв. км. Уровень озера Красное лежал ниже уровня моря на 3,2 м. Берега его на западной стороне обрывисты. На восточной – более пологие.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188640"/>
            <a:ext cx="2304256" cy="445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3812" y="2636912"/>
            <a:ext cx="10513168" cy="3505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Озеро Старое (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Тузла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наряду с Красным – в прошлом самое известное из соляных озёр Крыма. Ныне на его южном берегу раскинулся Бромный завод, а рядом с заводом – город Красноперекопск.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Площадь озера Старое -12 кв. км. Оно вытянуто с востока на запад на        6 км. Ширина озера – 2,5 км, берега его большей частью круты и обрывисты. По срокам давности начала выволочки соли озеро Старое стоит на первом месте среди других озёр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Перекопской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группы. Отсюда и его название как «ветерана»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соледобычи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Крыму.</a:t>
            </a:r>
            <a:endParaRPr lang="ru-RU" sz="1600" dirty="0"/>
          </a:p>
        </p:txBody>
      </p:sp>
      <p:pic>
        <p:nvPicPr>
          <p:cNvPr id="4" name="Рисунок 3" descr="C:\Users\Светлана\Desktop\МАН\старое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260648"/>
            <a:ext cx="5215255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259532"/>
            <a:ext cx="3819048" cy="3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3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396490"/>
            <a:ext cx="5112567" cy="33002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756" y="3429000"/>
            <a:ext cx="11999069" cy="3168352"/>
          </a:xfrm>
        </p:spPr>
        <p:txBody>
          <a:bodyPr/>
          <a:lstStyle/>
          <a:p>
            <a:pPr indent="407035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b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2014 году, после возвращения Крыма в состав Российской Федерации, Украина прекратила подачу днепровской воды по Северо-Крымскому каналу. Это начало оказывать влияние на все компоненты природного комплекса крымских степей и на состояние соляных озёр. Отсутствие фильтрации воды из канала привело к снижению уровня грунтовых вод, дренажные системы нагружены слабо, сброс в озёра резко уменьшился. Значительно уменьшился и сток поверхностных вод оросительных систем, так как для экономии пресной воды больше начали использовать капельное орошение. Те, кто видел озёра ещё 3 года назад, сегодня отмечают, что озёра даже визуально существенно обмелели.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48606" y="332656"/>
            <a:ext cx="6092825" cy="30507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В прошлые века влияние человека  на природу озёр было незначительно, чего нельзя сказать о дне сегодняшнем. С развитием химической промышленности начали использовать озёра как резервуары для сброса промышленных стоков, как места сброса дренажных вод и оросительных систем. Это привело к загрязнению вод опасными химическими веществами, нарушению гидрологического режима.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44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4" y="0"/>
            <a:ext cx="5651482" cy="36396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65326" y="980728"/>
            <a:ext cx="6408712" cy="3505200"/>
          </a:xfrm>
        </p:spPr>
        <p:txBody>
          <a:bodyPr/>
          <a:lstStyle/>
          <a:p>
            <a:pPr indent="407035">
              <a:lnSpc>
                <a:spcPct val="100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целью выявления уровня осведомлённости школьников о проблемах природы родного края, был проведён опрос.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опрошено 28 учащихся 5-9 классов. Были заданы следующие вопросы: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называется озеро в окрестностях села Красноармейское?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Правильно ответили 18 учащихся (64%).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Знаете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 вы названия всех больших озёр в Красноперекопском районе?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Знают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названия всех – 9 учащихся (32%); знают, но не всех – 8 учащихся (29%).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Заметили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 вы изменения во внешнем облике озёр?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 – 26 учащихся (93%).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Задумывались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 вы о причинах изменений?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 – 19 учащихся (68%).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Хотите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 вы подробнее узнать о соляных озёрах своего края?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 – 21 учащийся (75%).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3772" y="4485928"/>
            <a:ext cx="9418241" cy="153387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Наши учащиеся недостаточно хорошо знают природу соляных озёр своего края, но видят изменения, происходящие с ними.  Радует то, что большинство школьников задумываются над проблемами и   хотят знать о своей малой Родине больше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1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52" y="2494221"/>
            <a:ext cx="2744121" cy="17555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3684" y="3179008"/>
            <a:ext cx="9396536" cy="187085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соответствии с поставленными в работе задачами были проанализированы литература и материалы Интернет-ресурсов, найдены сведения о происхождении </a:t>
            </a:r>
            <a:r>
              <a:rPr lang="ru-RU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Перекопских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соляных озёр, использовании ресурсов озёр в прошлом и настоящем.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Выявлены природные и техногенные факторы под воздействием которых происходили гидрологические и физико-химические преобразования соляных 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озёр. </a:t>
            </a: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436" y="58725"/>
            <a:ext cx="2663032" cy="19957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565" y="477945"/>
            <a:ext cx="2663838" cy="1997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772" y="477945"/>
            <a:ext cx="2621193" cy="1964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748" y="116632"/>
            <a:ext cx="2507571" cy="18798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7788" y="4437112"/>
            <a:ext cx="11305256" cy="152130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настоящее время отсутствие фильтрации воды из канала привело к снижению уровня грунтовых вод, дренажные системы нагружены слабо, сброс в озёра резко уменьшился. Значительно уменьшился и сток поверхностных вод оросительных систем.  Озёра существенно обмелели. </a:t>
            </a:r>
            <a:b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И если прекратить стоки промышленных и бытовых отходов, озёра постепенно вернулись бы в своё природное состояние.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0613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8800" b="1" dirty="0" smtClean="0"/>
              <a:t>Спасибо за внимание!</a:t>
            </a:r>
            <a:endParaRPr lang="ru-RU" sz="8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7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работы: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рассмотреть соляные озёра как компонент гидросферы. Изучить причины изменения экологического состояния озёр. </a:t>
            </a:r>
            <a:r>
              <a:rPr lang="ru-RU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5717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5900" y="2852936"/>
            <a:ext cx="9144000" cy="35052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работы: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Проанализировать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литературу и материалы Интернет-ресурсов, найти сведения о происхождении озёр, использовании ресурсов озёр в прошлом и настоящем.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Выявить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природные и техногенные факторы под воздействием которых происходили гидрологические и физико-химические преобразования соляных озёр.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опрос по теме исследования среди школьников.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Заинтересовать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учащихся изучением природы родного края.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0356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7908" y="3080792"/>
            <a:ext cx="9036497" cy="1872208"/>
          </a:xfrm>
        </p:spPr>
        <p:txBody>
          <a:bodyPr/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3600" b="1" dirty="0" smtClean="0"/>
              <a:t>Объект </a:t>
            </a:r>
            <a:r>
              <a:rPr lang="ru-RU" sz="3600" b="1" dirty="0"/>
              <a:t>исследования </a:t>
            </a:r>
            <a:r>
              <a:rPr lang="ru-RU" sz="3200" b="1" dirty="0"/>
              <a:t>– </a:t>
            </a:r>
            <a:r>
              <a:rPr lang="ru-RU" sz="3600" dirty="0"/>
              <a:t>соляные озёра </a:t>
            </a:r>
            <a:r>
              <a:rPr lang="ru-RU" sz="3600" dirty="0" err="1"/>
              <a:t>Перекопской</a:t>
            </a:r>
            <a:r>
              <a:rPr lang="ru-RU" sz="3600" dirty="0"/>
              <a:t> группы.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600" b="1" dirty="0"/>
              <a:t>Предмет исследования – </a:t>
            </a:r>
            <a:r>
              <a:rPr lang="ru-RU" sz="3600" dirty="0"/>
              <a:t>происхождение, история освоения и экологическое состояние соляных озёр </a:t>
            </a:r>
            <a:r>
              <a:rPr lang="ru-RU" sz="3600" dirty="0" err="1"/>
              <a:t>Присивашья</a:t>
            </a:r>
            <a:r>
              <a:rPr lang="ru-RU" sz="3200" dirty="0"/>
              <a:t>.</a:t>
            </a:r>
            <a:r>
              <a:rPr lang="ru-RU" sz="8800" dirty="0"/>
              <a:t/>
            </a:r>
            <a:br>
              <a:rPr lang="ru-RU" sz="88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0630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3892" y="2132856"/>
            <a:ext cx="9144000" cy="3505200"/>
          </a:xfrm>
        </p:spPr>
        <p:txBody>
          <a:bodyPr/>
          <a:lstStyle/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Актуальность темы 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исследования </a:t>
            </a:r>
            <a:b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прошлом соляные озёра обеспечили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перекопскому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краю широкую известность своей высококачественной солью. В результате хозяйственной деятельности людей озёра перестали быть солеродными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Современные социальные и техногенные процессы снова меняют природу озёр.  Исследование позволит понять, какое гидрологическое состояние озёр является более естественным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7951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Практическая значимость данной работы 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атериалы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исследования будут использованы на уроках географии и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крымоведения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во внеурочной деятельности для создания экологических проектов.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должно помочь патриотическому и экологическому воспитанию подрастающего поколения.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9051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26460" y="4653136"/>
            <a:ext cx="5148065" cy="10877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Группа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Перекопских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соляных озёр находится на севере Крымского полуострова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Озёра располагаются на небольшом расстоянии друг от друга, приблизительно в 1,5 километра, и группируются ближе к Сивашу. Поэтому на географической карте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Красноперекопского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 они смотрятся, как будто ему принадлежащие отдельные водоемы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08" y="278160"/>
            <a:ext cx="6369725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1" y="116632"/>
            <a:ext cx="5769655" cy="3600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56177" y="2014871"/>
            <a:ext cx="5832648" cy="3505200"/>
          </a:xfrm>
        </p:spPr>
        <p:txBody>
          <a:bodyPr/>
          <a:lstStyle/>
          <a:p>
            <a:pPr marL="24130" indent="405130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Озёра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Перекопской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группы материкового происхождения, являются соляными, так как имеют солёность выше 50 ‰.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озёра Перекопа лежат ниже уровня моря, поэтому поверх­ностные воды устремляются в эти понижения, попутно вы­щелачивая соль из засолённых почв. Много соли в озёра поступает с засолёнными грунтовыми водами. Соль в озёрах кристаллизовалась и выпадала в осадок от интенсивного испарения в период жаркой погоды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9796" y="4077072"/>
            <a:ext cx="6084167" cy="10668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протяжении веков люди занимались добычей соли из озёр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285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5900" y="2708920"/>
            <a:ext cx="9144000" cy="3505200"/>
          </a:xfrm>
        </p:spPr>
        <p:txBody>
          <a:bodyPr/>
          <a:lstStyle/>
          <a:p>
            <a:pPr indent="405130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Наиболее крупным является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Айгульское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площадь озерной котловины которого 37,5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кв.км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длина озера 18 км, ширина 4,5 км, максимальная глубина 4,5 метра.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Название его происхо­дит от тюркского слова «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Айгуль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что в переводе означает – «Лунный цве­ток». </a:t>
            </a:r>
            <a:endParaRPr lang="ru-RU" sz="2000" dirty="0"/>
          </a:p>
        </p:txBody>
      </p:sp>
      <p:pic>
        <p:nvPicPr>
          <p:cNvPr id="4" name="Рисунок 3" descr="C:\Users\Светлана\Desktop\МАН\фото\IMG_20171105_1448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332" y="260648"/>
            <a:ext cx="4872990" cy="365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263025"/>
            <a:ext cx="2160240" cy="365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кварель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0793120_TF02886637_TF02886637.potx" id="{73ACD70C-3AB4-47AB-8335-319F4983FF55}" vid="{199FA249-678D-48C7-B7BC-DFDA8EECE67F}"/>
    </a:ext>
  </a:extLst>
</a:theme>
</file>

<file path=ppt/theme/theme2.xml><?xml version="1.0" encoding="utf-8"?>
<a:theme xmlns:a="http://schemas.openxmlformats.org/drawingml/2006/main" name="Тема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</TotalTime>
  <Words>582</Words>
  <Application>Microsoft Office PowerPoint</Application>
  <PresentationFormat>Произвольный</PresentationFormat>
  <Paragraphs>46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Palatino Linotype</vt:lpstr>
      <vt:lpstr>Times New Roman</vt:lpstr>
      <vt:lpstr>Акварель_16x9</vt:lpstr>
      <vt:lpstr>СОЛЯНЫЕ ОЗЁРА ПРИСИВАШЬЯ </vt:lpstr>
      <vt:lpstr>Цель работы: рассмотреть соляные озёра как компонент гидросферы. Изучить причины изменения экологического состояния озёр.  </vt:lpstr>
      <vt:lpstr>    Задачи работы: 1. Проанализировать литературу и материалы Интернет-ресурсов, найти сведения о происхождении озёр, использовании ресурсов озёр в прошлом и настоящем. 2. Выявить природные и техногенные факторы под воздействием которых происходили гидрологические и физико-химические преобразования соляных озёр. 3. Провести опрос по теме исследования среди школьников. 4. Заинтересовать учащихся изучением природы родного края. </vt:lpstr>
      <vt:lpstr>   Объект исследования – соляные озёра Перекопской группы.    Предмет исследования – происхождение, история освоения и экологическое состояние соляных озёр Присивашья. </vt:lpstr>
      <vt:lpstr>Актуальность темы исследования   В прошлом соляные озёра обеспечили перекопскому краю широкую известность своей высококачественной солью. В результате хозяйственной деятельности людей озёра перестали быть солеродными.  Современные социальные и техногенные процессы снова меняют природу озёр.  Исследование позволит понять, какое гидрологическое состояние озёр является более естественным</vt:lpstr>
      <vt:lpstr>Практическая значимость данной работы  Материалы исследования будут использованы на уроках географии и крымоведения, во внеурочной деятельности для создания экологических проектов.  Исследование должно помочь патриотическому и экологическому воспитанию подрастающего поколения.  </vt:lpstr>
      <vt:lpstr>Группа Перекопских соляных озёр находится на севере Крымского полуострова. Озёра располагаются на небольшом расстоянии друг от друга, приблизительно в 1,5 километра, и группируются ближе к Сивашу. Поэтому на географической карте Красноперекопского района они смотрятся, как будто ему принадлежащие отдельные водоемы. </vt:lpstr>
      <vt:lpstr>Озёра Перекопской группы материкового происхождения, являются соляными, так как имеют солёность выше 50 ‰.  Все озёра Перекопа лежат ниже уровня моря, поэтому поверх­ностные воды устремляются в эти понижения, попутно вы­щелачивая соль из засолённых почв. Много соли в озёра поступает с засолёнными грунтовыми водами. Соль в озёрах кристаллизовалась и выпадала в осадок от интенсивного испарения в период жаркой погоды.. </vt:lpstr>
      <vt:lpstr>Наиболее крупным является озеро Айгульское, площадь озерной котловины которого 37,5 кв.км, длина озера 18 км, ширина 4,5 км, максимальная глубина 4,5 метра. Название его происхо­дит от тюркского слова «Айгуль», что в переводе означает – «Лунный цве­ток». </vt:lpstr>
      <vt:lpstr>Презентация PowerPoint</vt:lpstr>
      <vt:lpstr>Озеро Киятское (Тарханское) располагается в 7 км на восток от города Красноперекопск. Озеро овальной формы, вытянуто с севера на юг на 6 км.  Сегодня уровень воды в озере очень понизился.</vt:lpstr>
      <vt:lpstr>Презентация PowerPoint</vt:lpstr>
      <vt:lpstr>Озеро Старое (Тузла) наряду с Красным – в прошлом самое известное из соляных озёр Крыма. Ныне на его южном берегу раскинулся Бромный завод, а рядом с заводом – город Красноперекопск.  Площадь озера Старое -12 кв. км. Оно вытянуто с востока на запад на        6 км. Ширина озера – 2,5 км, берега его большей частью круты и обрывисты. По срокам давности начала выволочки соли озеро Старое стоит на первом месте среди других озёр Перекопской группы. Отсюда и его название как «ветерана» соледобычи в Крыму.</vt:lpstr>
      <vt:lpstr>.                                             В 2014 году, после возвращения Крыма в состав Российской Федерации, Украина прекратила подачу днепровской воды по Северо-Крымскому каналу. Это начало оказывать влияние на все компоненты природного комплекса крымских степей и на состояние соляных озёр. Отсутствие фильтрации воды из канала привело к снижению уровня грунтовых вод, дренажные системы нагружены слабо, сброс в озёра резко уменьшился. Значительно уменьшился и сток поверхностных вод оросительных систем, так как для экономии пресной воды больше начали использовать капельное орошение. Те, кто видел озёра ещё 3 года назад, сегодня отмечают, что озёра даже визуально существенно обмелели. </vt:lpstr>
      <vt:lpstr>С целью выявления уровня осведомлённости школьников о проблемах природы родного края, был проведён опрос.  Было опрошено 28 учащихся 5-9 классов. Были заданы следующие вопросы: 1. Как называется озеро в окрестностях села Красноармейское? Правильно ответили 18 учащихся (64%). 2. Знаете ли вы названия всех больших озёр в Красноперекопском районе?   Знают названия всех – 9 учащихся (32%); знают, но не всех – 8 учащихся (29%). 3. Заметили ли вы изменения во внешнем облике озёр? Да – 26 учащихся (93%). 4. Задумывались ли вы о причинах изменений? Да – 19 учащихся (68%). 5. Хотите ли вы подробнее узнать о соляных озёрах своего края? Да – 21 учащийся (75%).      </vt:lpstr>
      <vt:lpstr>В соответствии с поставленными в работе задачами были проанализированы литература и материалы Интернет-ресурсов, найдены сведения о происхождении Перекопских соляных озёр, использовании ресурсов озёр в прошлом и настоящем.            Выявлены природные и техногенные факторы под воздействием которых происходили гидрологические и физико-химические преобразования соляных озёр.   </vt:lpstr>
      <vt:lpstr>Спасибо за внимание!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СОЛЯНЫЕ ОЗЁРА ПРИСИВАШЬЯ</dc:title>
  <dc:creator>Светлана</dc:creator>
  <cp:lastModifiedBy>Светлана</cp:lastModifiedBy>
  <cp:revision>18</cp:revision>
  <cp:lastPrinted>2017-12-07T05:01:32Z</cp:lastPrinted>
  <dcterms:created xsi:type="dcterms:W3CDTF">2017-12-03T18:53:39Z</dcterms:created>
  <dcterms:modified xsi:type="dcterms:W3CDTF">2017-12-07T18:58:32Z</dcterms:modified>
</cp:coreProperties>
</file>