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1" y="-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148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13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697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5644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51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8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984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9795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616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61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21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78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241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996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29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482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4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133C89-CA72-4780-9AB1-05A4700D8493}" type="datetimeFigureOut">
              <a:rPr lang="ru-RU" smtClean="0"/>
              <a:pPr/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31DE3-5E75-4836-B0A9-1FDDA089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97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ВАЛЯНИЕ ШЕРСТИ</a:t>
            </a:r>
            <a:endParaRPr lang="ru-RU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48691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 КЛАСС </a:t>
            </a:r>
          </a:p>
          <a:p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24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4252" y="0"/>
            <a:ext cx="6746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МОКРОЕ ВАЛЯНИЕ</a:t>
            </a:r>
            <a:endParaRPr lang="ru-RU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9323" y="787779"/>
            <a:ext cx="1062134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Мокрое валяние из шерсти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– это особый вид рукоделия, который позволяет создавать картины, украшения (браслеты, серьги, заколки, ожерелье), обувь (тапочки, пинетки, сандалии, валенки), аксессуары (сумочки,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клатчи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кошельки, брошь, шарфы, шапки), игрушки, сувениры (магниты, брелоки). Данный вид творчества подходит даже для тех, кто не обладает художественными способностями</a:t>
            </a:r>
            <a:endParaRPr lang="ru-RU" dirty="0"/>
          </a:p>
        </p:txBody>
      </p:sp>
      <p:pic>
        <p:nvPicPr>
          <p:cNvPr id="8194" name="Picture 2" descr="https://cs3.livemaster.ru/zhurnalfoto/9/6/6/1305281654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9" t="8956" b="11362"/>
          <a:stretch/>
        </p:blipFill>
        <p:spPr bwMode="auto">
          <a:xfrm>
            <a:off x="2594742" y="2947831"/>
            <a:ext cx="2875560" cy="260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0.liveinternet.ru/images/attach/c/2/69/946/69946292_kot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6" t="8816" r="12089" b="18241"/>
          <a:stretch/>
        </p:blipFill>
        <p:spPr bwMode="auto">
          <a:xfrm>
            <a:off x="8565650" y="2715207"/>
            <a:ext cx="2908325" cy="39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vatars.mds.yandex.net/get-pdb/49816/83fdb5f8-29d6-4c4f-a077-745ac7c9fcda/s1200?webp=fal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59" t="5606" r="8698" b="3768"/>
          <a:stretch/>
        </p:blipFill>
        <p:spPr bwMode="auto">
          <a:xfrm>
            <a:off x="5428844" y="3880309"/>
            <a:ext cx="3211029" cy="29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3.bp.blogspot.com/-1XHkn_OWsZs/UVyoMsxcjPI/AAAAAAAAANU/kQUdUw4lyi8/s1600/11-02-L10709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6" t="6311" r="11160" b="-6311"/>
          <a:stretch/>
        </p:blipFill>
        <p:spPr bwMode="auto">
          <a:xfrm>
            <a:off x="-93307" y="4418044"/>
            <a:ext cx="2623577" cy="25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167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175" y="672321"/>
            <a:ext cx="10907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444444"/>
                </a:solidFill>
                <a:effectLst/>
                <a:latin typeface="PT Sans"/>
              </a:rPr>
              <a:t>Используя коврики начать валять изделия намного удобнее. Они должны быть непромокаемыми и рифлеными, можно на шелке. Отличные идеи для замены – пупырчатая упаковочная пленка, бамбуковая салфетка или же коврик из резины. Главным правилом является отсутствие ровности на коврике, чтобы исключить соскальзывание шерсти.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444444"/>
                </a:solidFill>
                <a:effectLst/>
                <a:latin typeface="PT Sans"/>
              </a:rPr>
              <a:t>Пульверизатор для того, чтобы разбрызгивать воду.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444444"/>
                </a:solidFill>
                <a:effectLst/>
                <a:latin typeface="PT Sans"/>
              </a:rPr>
              <a:t>Сетка или тюль, требующаяся для фиксирования шерсти на поверхности коврика.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444444"/>
                </a:solidFill>
                <a:effectLst/>
                <a:latin typeface="PT Sans"/>
              </a:rPr>
              <a:t>Скалка, малярный скотч и перчатки из резины или целлофана.</a:t>
            </a:r>
          </a:p>
          <a:p>
            <a:pPr>
              <a:buFont typeface="+mj-lt"/>
              <a:buAutoNum type="arabicPeriod"/>
            </a:pPr>
            <a:r>
              <a:rPr lang="ru-RU" b="0" i="0" dirty="0" smtClean="0">
                <a:solidFill>
                  <a:srgbClr val="444444"/>
                </a:solidFill>
                <a:effectLst/>
                <a:latin typeface="PT Sans"/>
              </a:rPr>
              <a:t>Ткань или полотенце, хорошо впитывающее воду.</a:t>
            </a:r>
            <a:endParaRPr lang="ru-RU" b="0" i="0" dirty="0">
              <a:solidFill>
                <a:srgbClr val="444444"/>
              </a:solidFill>
              <a:effectLst/>
              <a:latin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0476" y="0"/>
            <a:ext cx="5309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МАТЕРИАЛЫ И ОБОРУДОВАНИЕ</a:t>
            </a:r>
            <a:endParaRPr lang="ru-RU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218" name="Picture 2" descr="https://cs2.livemaster.ru/storage/42/b0/a620de323a99109132e2b9d3dcfm--materialy-dlya-tvorchestva-video-kurs-sharf-listop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800" y="3806890"/>
            <a:ext cx="4642298" cy="25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ytimg.com/vi/6bFVJvtGJ3M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198" y="3106478"/>
            <a:ext cx="4332255" cy="32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008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2.infourok.ru/uploads/ex/0464/000841c3-87d77846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01" t="44721" r="58139" b="8612"/>
          <a:stretch/>
        </p:blipFill>
        <p:spPr bwMode="auto">
          <a:xfrm>
            <a:off x="-104751" y="3321697"/>
            <a:ext cx="4508800" cy="35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02.infourok.ru/uploads/ex/0464/000841c3-87d77846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55" t="44177" r="5241" b="43556"/>
          <a:stretch/>
        </p:blipFill>
        <p:spPr bwMode="auto">
          <a:xfrm>
            <a:off x="524504" y="516821"/>
            <a:ext cx="4361815" cy="257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ds02.infourok.ru/uploads/ex/0464/000841c3-87d77846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42" t="62816" r="2620" b="816"/>
          <a:stretch/>
        </p:blipFill>
        <p:spPr bwMode="auto">
          <a:xfrm>
            <a:off x="8593494" y="2416053"/>
            <a:ext cx="3032449" cy="37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ds02.infourok.ru/uploads/ex/0464/000841c3-87d77846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68" t="42680" r="25171"/>
          <a:stretch/>
        </p:blipFill>
        <p:spPr bwMode="auto">
          <a:xfrm>
            <a:off x="5053987" y="1117428"/>
            <a:ext cx="3209730" cy="39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519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s://im0-tub-ru.yandex.net/i?id=25b3aac5d34f52a0db4455369e72307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939" y="2008233"/>
            <a:ext cx="3499900" cy="243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ds04.infourok.ru/uploads/ex/0b1f/0002a32e-8af3cdd9/hello_html_m6e17d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20" t="22761" r="5609"/>
          <a:stretch/>
        </p:blipFill>
        <p:spPr bwMode="auto">
          <a:xfrm>
            <a:off x="7296538" y="4576404"/>
            <a:ext cx="3520355" cy="22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49" y="1317022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1.ВЫЛОЖИТЬ РИСУНОК ИЗ ШЕРСТИ</a:t>
            </a:r>
            <a:endParaRPr lang="ru-RU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270" name="Picture 6" descr="https://avatars.mds.yandex.net/get-pdb/51720/61bf38ac-ef04-442d-ba9b-966ccce7233c/s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327" y="1608666"/>
            <a:ext cx="3135743" cy="23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0366" y="1757232"/>
            <a:ext cx="392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2.СМОЧИТЬ МЫЛЬНЫМ РАСТВОРОМ</a:t>
            </a:r>
            <a:endParaRPr lang="ru-RU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3636" y="4307616"/>
            <a:ext cx="6783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3.ПРИ ПОМОЩИ ТРЕНИЯ ОСУЩЕСТВЯТЬ УВАЛИВАНИЕ ШЕРСТИ</a:t>
            </a:r>
            <a:endParaRPr lang="ru-RU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9167" y="9732"/>
            <a:ext cx="11439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Перед началом мокрого валяния из шерсти</a:t>
            </a:r>
            <a:r>
              <a:rPr lang="ru-RU" sz="2800" b="0" i="0" dirty="0" smtClean="0">
                <a:solidFill>
                  <a:srgbClr val="3728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</a:p>
          <a:p>
            <a:r>
              <a:rPr lang="ru-RU" sz="2800" b="0" i="0" dirty="0" smtClean="0">
                <a:solidFill>
                  <a:srgbClr val="3728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необходимо приготовить мыльный раствор.</a:t>
            </a:r>
          </a:p>
          <a:p>
            <a:r>
              <a:rPr lang="ru-RU" sz="2800" b="0" i="0" dirty="0" smtClean="0">
                <a:solidFill>
                  <a:srgbClr val="3728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                 Для него подойдёт как обычное мыло, так и жидкое.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58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796" y="635188"/>
            <a:ext cx="10758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68696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Когда работа по валянию войлока завершена, необходимо сполоснуть изделие чтобы вымыть из волокон все мыло. Опустите войлок в раковину и пустите по его поверхности горячую воду. Тщательно промывайте изделие, пока стекающая вода не станет абсолютно прозрачной. Затем сполосните войлок под струей холодной воды, отожмите излишек воды, после чего заверните войлок в полотенце и покатайте.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4760" y="0"/>
            <a:ext cx="12036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ВАЖНО!!!</a:t>
            </a:r>
            <a:endParaRPr lang="ru-RU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7355" y="279387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ТВОРЧЕСКИХ УСПЕХОВ!!!!!</a:t>
            </a:r>
            <a:endParaRPr lang="ru-RU" sz="28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290" name="Picture 2" descr="http://www.stihi.ru/pics/2016/09/22/4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355" y="3500423"/>
            <a:ext cx="46101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25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7" y="115761"/>
            <a:ext cx="1135535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ВАЛЯНИЕ ШЕРСТИ</a:t>
            </a:r>
          </a:p>
          <a:p>
            <a:pPr algn="just"/>
            <a:r>
              <a:rPr lang="ru-RU" sz="2400" b="0" i="0" dirty="0" smtClean="0">
                <a:solidFill>
                  <a:srgbClr val="606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это особая техника рукоделия, в процессе которой из шерсти для валяния создаётся рисунок на ткани или войлоке, объёмные игрушки, панно, декоративные элементы, предметы одежды или аксессуары. Только натуральная шерсть обладает способностью сваливаться или свойлачиваться.</a:t>
            </a:r>
          </a:p>
          <a:p>
            <a:pPr algn="just"/>
            <a:r>
              <a:rPr lang="ru-RU" sz="2400" b="0" i="0" dirty="0" smtClean="0">
                <a:solidFill>
                  <a:srgbClr val="606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Различают </a:t>
            </a:r>
            <a:r>
              <a:rPr lang="ru-RU" sz="2400" b="1" i="0" dirty="0" smtClean="0">
                <a:solidFill>
                  <a:srgbClr val="606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два способа валяния шерсти</a:t>
            </a:r>
            <a:r>
              <a:rPr lang="ru-RU" sz="2400" b="0" i="0" dirty="0" smtClean="0">
                <a:solidFill>
                  <a:srgbClr val="606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: </a:t>
            </a:r>
            <a:r>
              <a:rPr lang="ru-RU" sz="2400" b="0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мокрое 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sz="2400" b="0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сухое.</a:t>
            </a:r>
            <a:r>
              <a:rPr lang="ru-RU" sz="2400" b="0" i="1" dirty="0" smtClean="0">
                <a:solidFill>
                  <a:srgbClr val="606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2400" b="0" i="0" dirty="0" smtClean="0">
                <a:solidFill>
                  <a:srgbClr val="606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Этот поистине завораживающий вид творчества — прекрасная возможность научиться делать украшения, моделировать объемные фигуры,  составлять панно из кусочков шерсти. Для детей всегда интересно, как это так получается, из бесформенной шерстяной массы сделать форму. </a:t>
            </a:r>
          </a:p>
        </p:txBody>
      </p:sp>
      <p:pic>
        <p:nvPicPr>
          <p:cNvPr id="1026" name="Picture 2" descr="https://www.syl.ru/misc/i/ai/170716/649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96" y="3962968"/>
            <a:ext cx="3374258" cy="253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3.livemaster.ru/zhurnalfoto/2/0/5/131029010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5337" y="3551685"/>
            <a:ext cx="2146042" cy="32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aua.info/pictures_ckfinder/images/IMG_6138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929" y="4002835"/>
            <a:ext cx="3728852" cy="27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577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02637"/>
            <a:ext cx="1412654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ИНСТРУМЕНТЫ ДЛЯ СУХОГО ВАЛЯНИЯ:</a:t>
            </a:r>
          </a:p>
          <a:p>
            <a:endParaRPr lang="ru-RU" dirty="0" smtClean="0"/>
          </a:p>
          <a:p>
            <a:r>
              <a:rPr lang="ru-RU" dirty="0" smtClean="0"/>
              <a:t>              Для сухого валяния необходимы специальные иглы с засечками. </a:t>
            </a:r>
          </a:p>
          <a:p>
            <a:r>
              <a:rPr lang="ru-RU" dirty="0" smtClean="0"/>
              <a:t>                        -Иглы 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                                          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      </a:t>
            </a:r>
          </a:p>
          <a:p>
            <a:r>
              <a:rPr lang="ru-RU" dirty="0" smtClean="0"/>
              <a:t>           - При </a:t>
            </a:r>
            <a:r>
              <a:rPr lang="ru-RU" dirty="0" err="1" smtClean="0"/>
              <a:t>втыкании</a:t>
            </a:r>
            <a:r>
              <a:rPr lang="ru-RU" dirty="0" smtClean="0"/>
              <a:t> такой иглы в шерсть, кусочки волокон зацепляются за засечки и спутываются друг с другом. </a:t>
            </a:r>
          </a:p>
          <a:p>
            <a:r>
              <a:rPr lang="ru-RU" dirty="0" smtClean="0"/>
              <a:t>           Для различных видов и этапов работ существует несколько разновидностей игл:</a:t>
            </a:r>
          </a:p>
          <a:p>
            <a:r>
              <a:rPr lang="ru-RU" dirty="0" smtClean="0"/>
              <a:t>         Также иглы различают по номерам. Чем выше номер иглы, тем она тоньше.</a:t>
            </a:r>
          </a:p>
          <a:p>
            <a:endParaRPr lang="ru-RU" dirty="0"/>
          </a:p>
        </p:txBody>
      </p:sp>
      <p:pic>
        <p:nvPicPr>
          <p:cNvPr id="5" name="Рисунок 4" descr="сухое валя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375" y="1279936"/>
            <a:ext cx="3160370" cy="17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валя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970" y="1319980"/>
            <a:ext cx="4053840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к валя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6861" y="3415074"/>
            <a:ext cx="4089400" cy="145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images.myshared.ru/5/434326/slide_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3" t="24564" r="44252" b="42506"/>
          <a:stretch/>
        </p:blipFill>
        <p:spPr bwMode="auto">
          <a:xfrm>
            <a:off x="983089" y="2701601"/>
            <a:ext cx="4226767" cy="22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632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8612" y="4532846"/>
            <a:ext cx="10481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Иглы № 30,32,36-грубые,</a:t>
            </a:r>
          </a:p>
          <a:p>
            <a:r>
              <a:rPr lang="ru-RU" dirty="0" smtClean="0"/>
              <a:t> используются на начальном этапе валяния. Они имеют более толстое лезвие, благодаря чему охватывают большую  площадь, и быстрее протаскивают волокна в глубь, тем самым быстрее сваливая плотную основу, но они оставляют за собой отчётливые, крупные следы проколов, которые на готовом изделии недопустимы, в этом случае на помощь приходят тонкие иглы №38 -42 желательно для финишной шлифовки.</a:t>
            </a:r>
            <a:endParaRPr lang="ru-RU" dirty="0"/>
          </a:p>
        </p:txBody>
      </p:sp>
      <p:pic>
        <p:nvPicPr>
          <p:cNvPr id="3074" name="Picture 2" descr="http://900igr.net/datas/tekhnologija/Vjazanie-i-valjanie/0034-034-Igly-dlja-valja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5289" y="-103302"/>
            <a:ext cx="6270172" cy="47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377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mtdata.ru/u24/photoFF71/20310758143-0/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92"/>
          <a:stretch/>
        </p:blipFill>
        <p:spPr bwMode="auto">
          <a:xfrm>
            <a:off x="923731" y="2598175"/>
            <a:ext cx="3064790" cy="36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2971" y="591201"/>
            <a:ext cx="10254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 отсутствии опыта, либо для изготовления плоских деталей  необходимо использовать какую-либо поверхность для валяния. Для этого подойдут губки (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автомобильные,хозяйственные,специальные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шётки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войлочные и поролоновые маты для валяния</a:t>
            </a:r>
            <a:endParaRPr lang="ru-RU" dirty="0"/>
          </a:p>
        </p:txBody>
      </p:sp>
      <p:pic>
        <p:nvPicPr>
          <p:cNvPr id="4104" name="Picture 8" descr="игрушки из шер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786" y="2598175"/>
            <a:ext cx="3368670" cy="28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s3.livemaster.ru/zhurnalfoto/5/8/d/15101407321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763" y="2355066"/>
            <a:ext cx="3829600" cy="38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5551" y="-1"/>
            <a:ext cx="6848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ПОДЛОЖКА ДЛЯ ВАЛЯНИЯ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95656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1951" y="0"/>
            <a:ext cx="5172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ВИДЫ ШЕРСТИ ДЛЯ ВАЛЯНИЯ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7150" y="523220"/>
            <a:ext cx="9846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основы игрушек в целях экономии  часто используют более дешёвую неокрашенную шерсть низкого качества, которая называется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Сливер</a:t>
            </a:r>
            <a:r>
              <a:rPr lang="ru-RU" sz="2400" b="1" i="1" u="sng" dirty="0" smtClean="0">
                <a:solidFill>
                  <a:srgbClr val="FF0000"/>
                </a:solidFill>
              </a:rPr>
              <a:t>.</a:t>
            </a:r>
            <a:r>
              <a:rPr lang="ru-RU" sz="2400" b="1" i="1" dirty="0" smtClean="0">
                <a:solidFill>
                  <a:srgbClr val="FF0000"/>
                </a:solidFill>
              </a:rPr>
              <a:t> 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126" name="Picture 6" descr="http://classpodelki.ru/content/U13_02/U13_02-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261" y="1354217"/>
            <a:ext cx="7614523" cy="51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6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603" y="707295"/>
            <a:ext cx="105560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Гребенная лента </a:t>
            </a:r>
            <a:r>
              <a:rPr lang="ru-RU" sz="2400" dirty="0" smtClean="0"/>
              <a:t>- аккуратно уложенные в длинную ленту в одном направлении прямые вытянутые волокна шерсти. Перед сваливанием шерсть необходимо тщательно </a:t>
            </a:r>
            <a:r>
              <a:rPr lang="ru-RU" sz="2400" dirty="0" err="1" smtClean="0"/>
              <a:t>перепутывать,чем</a:t>
            </a:r>
            <a:r>
              <a:rPr lang="ru-RU" sz="2400" dirty="0" smtClean="0"/>
              <a:t> лучше волокна будут перепутаны, тем более эффективным  и аккуратным будет  процесс валяния</a:t>
            </a:r>
            <a:endParaRPr lang="ru-RU" dirty="0"/>
          </a:p>
        </p:txBody>
      </p:sp>
      <p:pic>
        <p:nvPicPr>
          <p:cNvPr id="7170" name="Picture 2" descr="http://photo.7ya.ru/ph/2013/9/17/1379412021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2" t="3071" r="2959" b="4405"/>
          <a:stretch/>
        </p:blipFill>
        <p:spPr bwMode="auto">
          <a:xfrm>
            <a:off x="2649894" y="2258008"/>
            <a:ext cx="6176865" cy="446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922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983" y="816343"/>
            <a:ext cx="108079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Кардочёс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sz="2400" dirty="0" smtClean="0"/>
              <a:t>шерстяная вата) - готовая масса шерсти, состоящая из спутанных волокон, благодаря чему быстро сваливается и экономит время из-за отсутствия необходимости предварительной подготовки шерсти. </a:t>
            </a:r>
            <a:endParaRPr lang="ru-RU" sz="2400" dirty="0"/>
          </a:p>
        </p:txBody>
      </p:sp>
      <p:pic>
        <p:nvPicPr>
          <p:cNvPr id="6146" name="Picture 2" descr="http://mystectvo.ru/images/valyanie_sherst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292" y="1991599"/>
            <a:ext cx="6085135" cy="45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369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9008" y="67019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0049" y="0"/>
            <a:ext cx="6372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ПРАВИЛА И СОВЕТЫ ПРИ ВАЛЯНИИ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9086" y="816509"/>
            <a:ext cx="5123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1.Используйте качественные иглы!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5989" y="1237631"/>
            <a:ext cx="896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 Вводите иглу перпендикулярно к валяемой поверхности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9086" y="1700421"/>
            <a:ext cx="9489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3.Не спешите при работе, помните, игла проходит гораздо глубже, чем вам может показаться!</a:t>
            </a:r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4.Быстрые и резкие удары иглой не способствуют ускорению процесса.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9086" y="2973559"/>
            <a:ext cx="10002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Достаточно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уваляным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изделие считается тогда, когда вы его с усилием сжимаете, а оно совершенно не меняет форму. 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9086" y="3927666"/>
            <a:ext cx="10434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6.При работе учитывайте, что шерсть уваливается примерно на треть, берите с запасом.</a:t>
            </a:r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7.Для парных деталей сразу заготавливайте одинаковое количество шерсти, сложно свалять сначала одну деталь, а потом отмерить шерсти на ещё одну точно такую же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011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553</Words>
  <Application>Microsoft Office PowerPoint</Application>
  <PresentationFormat>Произвольный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ВАЛЯНИЕ ШЕРСТИ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ВАЛЯНИЕ ШЕРСТИ</dc:title>
  <dc:creator>МЕРЗИЕ</dc:creator>
  <cp:lastModifiedBy>user</cp:lastModifiedBy>
  <cp:revision>13</cp:revision>
  <dcterms:created xsi:type="dcterms:W3CDTF">2018-01-28T15:28:59Z</dcterms:created>
  <dcterms:modified xsi:type="dcterms:W3CDTF">2022-03-08T16:32:51Z</dcterms:modified>
</cp:coreProperties>
</file>