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16D6B-2670-4556-A9BD-F116B5037F27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9DEB-0571-463E-8ED5-5C30F64D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4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57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303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915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655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778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262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286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23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585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13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961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2706-0687-48EA-B465-AD8BBEA6F3C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274E-6F90-42B8-8EE7-E2A4946C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9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132856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 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плюсы и минусы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861048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Амельков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Олегович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Красноармейский УВК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Красноперекопский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</p:spTree>
    <p:extLst>
      <p:ext uri="{BB962C8B-B14F-4D97-AF65-F5344CB8AC3E}">
        <p14:creationId xmlns:p14="http://schemas.microsoft.com/office/powerpoint/2010/main" val="3337809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62747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№5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Тема:«Определение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наличия минеральных  солей в почве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16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минеральные соли, растворенные в воде. Почва характеризуется большей соленостью, что подходит не всем растениям.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53" y="2132855"/>
            <a:ext cx="3815429" cy="26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58" y="2133668"/>
            <a:ext cx="3574374" cy="268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5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5232" y="3515442"/>
            <a:ext cx="4337248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СаСО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Calibri"/>
              </a:rPr>
              <a:t>3 </a:t>
            </a: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+2НС</a:t>
            </a:r>
            <a:r>
              <a:rPr lang="en-US" b="1" dirty="0" smtClean="0">
                <a:effectLst/>
                <a:latin typeface="Times New Roman"/>
                <a:ea typeface="Calibri"/>
                <a:cs typeface="Calibri"/>
              </a:rPr>
              <a:t>l</a:t>
            </a: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 = </a:t>
            </a:r>
            <a:r>
              <a:rPr lang="en-US" b="1" dirty="0" smtClean="0">
                <a:effectLst/>
                <a:latin typeface="Times New Roman"/>
                <a:ea typeface="Calibri"/>
                <a:cs typeface="Calibri"/>
              </a:rPr>
              <a:t>C</a:t>
            </a:r>
            <a:r>
              <a:rPr lang="ru-RU" b="1" dirty="0" err="1" smtClean="0">
                <a:effectLst/>
                <a:latin typeface="Times New Roman"/>
                <a:ea typeface="Calibri"/>
                <a:cs typeface="Calibri"/>
              </a:rPr>
              <a:t>аС</a:t>
            </a:r>
            <a:r>
              <a:rPr lang="en-US" b="1" dirty="0" smtClean="0">
                <a:effectLst/>
                <a:latin typeface="Times New Roman"/>
                <a:ea typeface="Calibri"/>
                <a:cs typeface="Calibri"/>
              </a:rPr>
              <a:t>l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Calibri"/>
              </a:rPr>
              <a:t>2 </a:t>
            </a: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+СО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Calibri"/>
              </a:rPr>
              <a:t>2</a:t>
            </a: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↑+ Н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Calibri"/>
              </a:rPr>
              <a:t>2</a:t>
            </a:r>
            <a:r>
              <a:rPr lang="ru-RU" b="1" dirty="0" smtClean="0">
                <a:effectLst/>
                <a:latin typeface="Times New Roman"/>
                <a:ea typeface="Calibri"/>
                <a:cs typeface="Calibri"/>
              </a:rPr>
              <a:t>О</a:t>
            </a:r>
            <a:endParaRPr lang="ru-RU" sz="1400" b="1" dirty="0">
              <a:ea typeface="Calibri"/>
              <a:cs typeface="Calibri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6274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«Определение наличия в почве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карбонатов».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1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почва содержит значительное количество карбонатов,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соли других кислот.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392488" cy="327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7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5232" y="3515442"/>
            <a:ext cx="433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314330" cy="374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57183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зучив свойства природной почвы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 рекомендую своим родителям и в дальнейшем использовать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выращивании рассады, комнатных растений, для подкормки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сельхозкультур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250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5232" y="3515442"/>
            <a:ext cx="433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3691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31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живу в селе с мамой, папой и двумя младшими братьями. Около нашего дома есть небольшой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огород. </a:t>
            </a:r>
          </a:p>
        </p:txBody>
      </p:sp>
      <p:pic>
        <p:nvPicPr>
          <p:cNvPr id="2050" name="Picture 2" descr="C:\Users\Светлана\Desktop\230520121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993233" cy="37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93233" y="1484784"/>
            <a:ext cx="4019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родители покупают в магазине специальную землю для выращивания рассады, пересадки комнатных цветов.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98" y="2492896"/>
            <a:ext cx="3700463" cy="2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537321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задумался над тем, чем наша почва с огорода отличается от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магазина. Может маме и папе не нужно тратить деньги на покупку специального грунта.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19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73448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преимущества 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природной почвой для посадки семян и растений.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почва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опытным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исследовать некоторые физические и химические свойства почвы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сходства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использовании почвы 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Гипотеза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улучшенными физическими и химическими свойствами в отличии от природной почвы.</a:t>
            </a:r>
          </a:p>
        </p:txBody>
      </p:sp>
    </p:spTree>
    <p:extLst>
      <p:ext uri="{BB962C8B-B14F-4D97-AF65-F5344CB8AC3E}">
        <p14:creationId xmlns:p14="http://schemas.microsoft.com/office/powerpoint/2010/main" val="2425618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73448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верхний плодород­ный слой земной коры, возникший в результате длительного взаимо­действия живого и минерального ве­щества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- особое природное тело, основное качество которого - плодородие.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292494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сбалансированный питательный грунт, готовый к применению.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смесь биогумуса, торфов различной степени разложения, песка и разрыхлителя для улучшения качеств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водопроницаемости.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макро- и микроэлементы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ветлана\Desktop\dreamstime_m_26784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28641"/>
            <a:ext cx="3193066" cy="29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94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природной почвы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были  проведены опыты по исследованию некоторых их физических и химических  свойств.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Образцы природной почвы были взяты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с.Красноармейское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Красноперекопского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Республики Крым  (образец 1).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Образцы готового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Кубанский «ЭКОСС-Универсальный»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куплены в магазине (образец 2).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04706"/>
            <a:ext cx="4676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79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«Определение наличия воздуха в почве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Светлана\Desktop\почва\IMG_20180222_12481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1504" y="2384707"/>
            <a:ext cx="4032449" cy="288032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0" y="2384707"/>
            <a:ext cx="38465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37321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 воздух в достаточном для растений количестве.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воздуха больше.</a:t>
            </a:r>
          </a:p>
        </p:txBody>
      </p:sp>
    </p:spTree>
    <p:extLst>
      <p:ext uri="{BB962C8B-B14F-4D97-AF65-F5344CB8AC3E}">
        <p14:creationId xmlns:p14="http://schemas.microsoft.com/office/powerpoint/2010/main" val="3716347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2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«Определение наличия воды в почве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38904" cy="27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9473"/>
            <a:ext cx="3672408" cy="27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15616" y="5031971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 воду.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влаги  больше, в достаточном для растений количестве. Почва нуждается в дополнительном увлажнении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42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38315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3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«Определение наличия гумуса в почве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57" y="1484784"/>
            <a:ext cx="4841900" cy="34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065015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гумус.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гумуса больше. Почва нуждается во внесении органических удобрений.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56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70843_html_m202f3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4383" y="2865710"/>
            <a:ext cx="401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6274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«Определение состава почвы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989138"/>
            <a:ext cx="434657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94116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разный механический состав. Почва содержит песок и глину,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биогрунт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только торф и небольшое количество песка.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41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531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Сергей</cp:lastModifiedBy>
  <cp:revision>11</cp:revision>
  <cp:lastPrinted>2018-04-04T21:06:27Z</cp:lastPrinted>
  <dcterms:created xsi:type="dcterms:W3CDTF">2018-04-04T19:34:32Z</dcterms:created>
  <dcterms:modified xsi:type="dcterms:W3CDTF">2021-05-16T20:40:13Z</dcterms:modified>
</cp:coreProperties>
</file>